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4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3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00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04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29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0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0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7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60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96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3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F7C42-C89D-499A-B743-73EA717BC47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C542F-B569-417B-8775-0E4D3BE49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50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8764" y="533400"/>
            <a:ext cx="8035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Theme 1: Nutrition, food safety and value addition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658091" y="3440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Theme 2: Resilient production systems </a:t>
            </a:r>
          </a:p>
        </p:txBody>
      </p:sp>
      <p:sp>
        <p:nvSpPr>
          <p:cNvPr id="6" name="Rectangle 5"/>
          <p:cNvSpPr/>
          <p:nvPr/>
        </p:nvSpPr>
        <p:spPr>
          <a:xfrm>
            <a:off x="658091" y="46598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Theme 3: Markets, institutions and gender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6200" y="16994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7030A0"/>
                </a:solidFill>
              </a:rPr>
              <a:t>OBJECTIVES</a:t>
            </a:r>
            <a:endParaRPr lang="en-US" b="1" u="sng" dirty="0">
              <a:solidFill>
                <a:srgbClr val="7030A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8036" y="874456"/>
            <a:ext cx="82711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2060"/>
                </a:solidFill>
              </a:rPr>
              <a:t>Improving household food and nutritional security, particularly the vulnerable groups (e.g. pregnant women, children, sick people, elderly etc.) through: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increased availability, access and consumption of diverse nutritious food;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creating awareness and demand for nutritious and safe food; 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improving capacity in good nutrition practices;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mitigation of mycotoxin contamination.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2060"/>
                </a:solidFill>
              </a:rPr>
              <a:t>Reducing post-harvest loss and improving shelf life through better pre-harvest, harvest and post-harvest practices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2060"/>
                </a:solidFill>
              </a:rPr>
              <a:t>Improve the market value of agricultural produce through value addition thereby increasing  household income and nutritional value</a:t>
            </a:r>
          </a:p>
        </p:txBody>
      </p:sp>
      <p:sp>
        <p:nvSpPr>
          <p:cNvPr id="9" name="Rectangle 8"/>
          <p:cNvSpPr/>
          <p:nvPr/>
        </p:nvSpPr>
        <p:spPr>
          <a:xfrm>
            <a:off x="720436" y="3817204"/>
            <a:ext cx="82711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2060"/>
                </a:solidFill>
              </a:rPr>
              <a:t>Develop and enhance integrated crop-livestock systems to improve productivity, profitability and reduce risks of small holder farmers without degrading the natural resource base.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0436" y="5077363"/>
            <a:ext cx="8271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2060"/>
                </a:solidFill>
              </a:rPr>
              <a:t>Enhancing institutional options to improve;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market access (both agricultural inputs and outputs),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access to sustainable intensification technologies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2060"/>
                </a:solidFill>
              </a:rPr>
              <a:t>To empower the vulnerable groups (women and youth) for equitable access to and control of production assets (land, labour, credits etc)</a:t>
            </a:r>
          </a:p>
        </p:txBody>
      </p:sp>
    </p:spTree>
    <p:extLst>
      <p:ext uri="{BB962C8B-B14F-4D97-AF65-F5344CB8AC3E}">
        <p14:creationId xmlns:p14="http://schemas.microsoft.com/office/powerpoint/2010/main" val="144845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8764" y="533400"/>
            <a:ext cx="8035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Development component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6200" y="16994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7030A0"/>
                </a:solidFill>
              </a:rPr>
              <a:t>OBJECTIVES</a:t>
            </a:r>
            <a:endParaRPr lang="en-US" b="1" u="sng" dirty="0">
              <a:solidFill>
                <a:srgbClr val="7030A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8036" y="874456"/>
            <a:ext cx="82711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2060"/>
                </a:solidFill>
              </a:rPr>
              <a:t>To achieve impact at scale of project interventions through engagement with different stakeholders via: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inclusive R4D platforms;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strategic communication for effective dissemination of project outputs;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building/strengthening synergies with and leverage opportunities of development actors (NGOs; private &amp; public sectors);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b="1" dirty="0" smtClean="0">
                <a:solidFill>
                  <a:srgbClr val="002060"/>
                </a:solidFill>
              </a:rPr>
              <a:t>effectively deliver information and knowledge and build capacity to scale out and up proven project technologies</a:t>
            </a:r>
          </a:p>
          <a:p>
            <a:pPr marL="342900" indent="-342900">
              <a:buFont typeface="+mj-lt"/>
              <a:buAutoNum type="arabicPeriod"/>
            </a:pPr>
            <a:endParaRPr lang="en-US" sz="1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61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253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1</cp:revision>
  <dcterms:created xsi:type="dcterms:W3CDTF">2016-02-18T10:40:36Z</dcterms:created>
  <dcterms:modified xsi:type="dcterms:W3CDTF">2016-02-18T10:41:55Z</dcterms:modified>
</cp:coreProperties>
</file>